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5" r:id="rId6"/>
    <p:sldId id="267" r:id="rId7"/>
    <p:sldId id="260" r:id="rId8"/>
    <p:sldId id="261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22"/>
    <p:restoredTop sz="94649"/>
  </p:normalViewPr>
  <p:slideViewPr>
    <p:cSldViewPr snapToGrid="0" snapToObjects="1">
      <p:cViewPr varScale="1">
        <p:scale>
          <a:sx n="113" d="100"/>
          <a:sy n="113" d="100"/>
        </p:scale>
        <p:origin x="17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A5CAA-0777-6D4E-9A82-489C24B0EA9D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4997F3-F1A3-8641-A53B-701CFD82A7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720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997F3-F1A3-8641-A53B-701CFD82A7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319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A32FE-2940-F04F-A9F3-2DD1794CE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942919-B45B-FE48-A7F1-A8B56B5E68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08E7F-6B18-B245-80A0-02E511CB4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D08BB-28D0-BE42-A7C3-7D3CBE2E9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9A8FB-0483-0347-B0B0-60D09FB62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402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FA1F1-9515-9948-AF4D-00521F8EE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341F36-56FD-1849-A1B2-83DB1B7C46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67554-43F8-8E4F-85F4-7855C40B3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76B6F-ACC3-F34E-A3D9-82A396099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786EF-8762-7D46-A133-861D16BE9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3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12E511-B273-E54B-8CA8-A2F7F03EBD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B284F1-30DA-334C-9C3F-D5B52874C3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E74C8-415F-6345-8A4F-D97F5E0E1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04BBB-3300-634F-9D43-BD0DAA61A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0D0B6-125A-0044-9F9C-4C8C0B1F9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0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FC2C0-954C-DF47-808F-C75692852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C061E-914E-9346-BF21-A2CE8FE7A8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4DC59-3A36-4942-B5EA-B20A1D669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CED36-81DE-5347-8035-F81BC6FB1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390D7-BEBA-914A-BCA1-C52B21B21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850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C7EC9-5414-4048-96F0-4033AE43C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58529E-6667-B044-BAA0-EE243A778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BB765-649C-3C43-BD2A-4B46E0A82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16881-4579-6C4A-BE0E-AD76BFC9E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F983F-49F6-E042-A891-58CFF2D93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268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D9474-3D1E-374C-A12B-70F52AEF9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E52B0-255B-814D-B0C2-51B1BA7A98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4BD1F9-C871-4B44-B044-1174F9238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D0171-8EBC-0E4B-8941-9D4F430BD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969850-2A22-884E-8D91-5324AAECD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EF2182-E586-7D40-8DCE-B865849DF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476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DA48D-C003-F541-B1D8-8601D96F6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16C926-E846-4140-B5D7-8358675B4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0224E6-581A-FA4E-9A98-D6D8E455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9CABA5-9EEA-4942-A069-C9D2705F67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D172DF-AA43-E54B-AA75-9F6A2B0B59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C371DF-9333-FA47-80BF-ED9A0E230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1EF2A2-8863-DF42-B6E7-F400C6C4B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9646E0-BBEC-8949-B228-968E3911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6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2824A-FDE8-3344-92C3-EA00C16D9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1344CE-EADD-F141-80BD-5D7F2C434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8E61D7-DC8F-2D41-AD25-2C2CFF942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E902BF-D704-344F-94E0-017177651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64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5D86FC-07CB-9D42-BE40-E5081B5B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7D6379-BD11-6243-B21F-3787C922A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29D50-4687-8B45-B78B-60CF60E7B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65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CB2FA-5208-3B47-930C-44F1DD89D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BA2EC-3A2F-A64A-91FD-BFF378FCD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B249BD-9F9B-9B4F-B68B-B642C385AE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4AC7E2-6B60-7F45-AD0A-07F52C3B6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13AE2C-CE33-874F-92D1-4788E407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071AB8-510C-AA46-9660-24E2224CB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15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90B09-F085-2B41-9F25-187B3F0C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A4AFDD-E279-464D-AFCB-8B93AFE870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01C150-F4F1-1F45-AACB-E1BFA3745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275D2A-7269-4E47-A225-376B23184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C39D9-264A-BF45-9145-5C84D0465730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D53677-FCF1-144E-8B79-230DD1C9A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503878-3A83-3A4E-BCDC-64E2F448A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28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9721EB-1DA6-D04A-8A18-A8BA3CCE3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D42BFC-7C99-3D4E-B156-AC5CB826D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95052-A6AE-A44E-8170-C4A3F1FF4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C39D9-264A-BF45-9145-5C84D0465730}" type="datetimeFigureOut">
              <a:rPr lang="en-US" smtClean="0"/>
              <a:t>10/10/18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DFF1B-5AEF-2141-B3AC-B2E98F9E3C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5BCDE-16DF-494C-987A-2A9E9D620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8C0BBC-0A4C-F342-B54A-4AD6C0787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486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C1DB9C-A887-4740-9418-D3D7AB84D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107392-9F18-BF43-808C-9DEBF2840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4098" y="2471291"/>
            <a:ext cx="9144000" cy="1843257"/>
          </a:xfrm>
        </p:spPr>
        <p:txBody>
          <a:bodyPr>
            <a:normAutofit/>
          </a:bodyPr>
          <a:lstStyle/>
          <a:p>
            <a:r>
              <a:rPr lang="en-US" sz="11400" dirty="0">
                <a:latin typeface="HogwartsWizard" pitchFamily="2" charset="0"/>
              </a:rPr>
              <a:t>Wizardry</a:t>
            </a:r>
            <a:endParaRPr lang="en-US" sz="8000" dirty="0">
              <a:latin typeface="HogwartsWizard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C61AE5-337D-F04D-8058-303A328593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680" y="5134097"/>
            <a:ext cx="9144000" cy="1359533"/>
          </a:xfrm>
        </p:spPr>
        <p:txBody>
          <a:bodyPr/>
          <a:lstStyle/>
          <a:p>
            <a:pPr algn="l"/>
            <a:r>
              <a:rPr lang="en-US" dirty="0"/>
              <a:t>@</a:t>
            </a:r>
            <a:r>
              <a:rPr lang="en-US" dirty="0" err="1"/>
              <a:t>mikegeyser</a:t>
            </a:r>
            <a:endParaRPr lang="en-US" dirty="0"/>
          </a:p>
          <a:p>
            <a:pPr algn="l"/>
            <a:r>
              <a:rPr lang="en-US" dirty="0"/>
              <a:t>GDG Johannesburg</a:t>
            </a:r>
          </a:p>
          <a:p>
            <a:pPr algn="l"/>
            <a:r>
              <a:rPr lang="en-US" dirty="0"/>
              <a:t>10 October 2018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8F060C1-9720-B945-A6CF-115F646FE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43164" y="1240406"/>
            <a:ext cx="61087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562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he demo">
            <a:hlinkClick r:id="" action="ppaction://media"/>
            <a:extLst>
              <a:ext uri="{FF2B5EF4-FFF2-40B4-BE49-F238E27FC236}">
                <a16:creationId xmlns:a16="http://schemas.microsoft.com/office/drawing/2014/main" id="{04FE95ED-8C0E-0045-9214-B3462F618F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54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53F02C4B-5907-2A48-90CD-C594E17F1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170" y="-440526"/>
            <a:ext cx="7990651" cy="5992988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66BD80-2A46-E642-83F9-F51A077D9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softEdge rad="127000"/>
          </a:effectLst>
        </p:spPr>
        <p:txBody>
          <a:bodyPr/>
          <a:lstStyle/>
          <a:p>
            <a:r>
              <a:rPr lang="en-US" dirty="0" err="1"/>
              <a:t>Wizzards</a:t>
            </a:r>
            <a:endParaRPr lang="en-US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4895F47D-11BC-894B-8928-61120F53B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46066" y="3222536"/>
            <a:ext cx="6825384" cy="4351338"/>
          </a:xfrm>
          <a:effectLst>
            <a:softEdge rad="1270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392F6B8-F269-8441-A932-393579894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810" y="5560054"/>
            <a:ext cx="4038285" cy="3181963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F9BF48A-E55C-E14E-A6EB-0FE3106415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976610"/>
            <a:ext cx="4134304" cy="389978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7696ED8-61B1-F14E-BD32-41E7BBA608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5790" y="4411745"/>
            <a:ext cx="2896141" cy="2446255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96234B-CE6B-9D40-BBD6-56F3EACE19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3620" y="3228624"/>
            <a:ext cx="3158027" cy="3789632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3BCEFB0-CA96-D54C-BC29-4102679EED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-24788"/>
            <a:ext cx="5686741" cy="3700825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DFB6CDF-BB3C-9D4F-95FD-76BC4C6112E2}"/>
              </a:ext>
            </a:extLst>
          </p:cNvPr>
          <p:cNvSpPr txBox="1"/>
          <p:nvPr/>
        </p:nvSpPr>
        <p:spPr>
          <a:xfrm>
            <a:off x="1925301" y="1894709"/>
            <a:ext cx="9143850" cy="264687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66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  <a:latin typeface="HogwartsWizard" pitchFamily="2" charset="0"/>
              </a:rPr>
              <a:t>Questions?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3B1B22C-4242-CB47-9D02-F510676DCEB5}"/>
              </a:ext>
            </a:extLst>
          </p:cNvPr>
          <p:cNvSpPr txBox="1"/>
          <p:nvPr/>
        </p:nvSpPr>
        <p:spPr>
          <a:xfrm>
            <a:off x="3946574" y="3940683"/>
            <a:ext cx="29931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97000"/>
                    </a:srgbClr>
                  </a:outerShdw>
                </a:effectLst>
              </a:rPr>
              <a:t>@</a:t>
            </a:r>
            <a:r>
              <a:rPr lang="en-US" sz="4000" dirty="0" err="1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>
                      <a:alpha val="97000"/>
                    </a:srgbClr>
                  </a:outerShdw>
                </a:effectLst>
              </a:rPr>
              <a:t>mikegeyser</a:t>
            </a:r>
            <a:endParaRPr lang="en-US" sz="4000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>
                    <a:alpha val="97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18892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293DBFE-D181-1549-9093-7C96EFC38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289" y="934155"/>
            <a:ext cx="4930422" cy="4930422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8FB826-4DDA-1F4B-A09C-D4A592F14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289" y="934155"/>
            <a:ext cx="4930422" cy="493042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1045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1A5E8F-5168-0343-8EF2-447915C00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287" y="1587622"/>
            <a:ext cx="8240889" cy="3821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294780-6A73-934D-B1F0-4AEE3C4B7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971" y="4425245"/>
            <a:ext cx="47625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4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F81FC1-510D-7A4C-9964-D77DF6FCC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7803"/>
            <a:ext cx="9087556" cy="249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871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andalf javascript.mp4">
            <a:hlinkClick r:id="" action="ppaction://media"/>
            <a:extLst>
              <a:ext uri="{FF2B5EF4-FFF2-40B4-BE49-F238E27FC236}">
                <a16:creationId xmlns:a16="http://schemas.microsoft.com/office/drawing/2014/main" id="{9EF839E3-91CF-ED42-A508-A7EC2461D6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0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epe Silvia JavaScript.mp4">
            <a:hlinkClick r:id="" action="ppaction://media"/>
            <a:extLst>
              <a:ext uri="{FF2B5EF4-FFF2-40B4-BE49-F238E27FC236}">
                <a16:creationId xmlns:a16="http://schemas.microsoft.com/office/drawing/2014/main" id="{0DA43FBA-7DB6-EF44-ADD3-20FE6BDC4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8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73856C7-F07E-1941-ADA9-B97887B35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565" y="462844"/>
            <a:ext cx="7354336" cy="589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29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44830F5-B9F2-2E48-827A-4C50860F1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754" y="2554109"/>
            <a:ext cx="1879600" cy="1524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DD6C74-DD32-9245-8C0B-BFFD069DE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48" y="2357259"/>
            <a:ext cx="2108200" cy="1917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D93D43-EF62-6846-8CFB-6427E51C9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7209" y="2496959"/>
            <a:ext cx="1866900" cy="1778000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EB2DE3E0-F231-9445-9584-9EAB64CFDCC2}"/>
              </a:ext>
            </a:extLst>
          </p:cNvPr>
          <p:cNvSpPr/>
          <p:nvPr/>
        </p:nvSpPr>
        <p:spPr>
          <a:xfrm>
            <a:off x="2665234" y="2925429"/>
            <a:ext cx="2235200" cy="781360"/>
          </a:xfrm>
          <a:prstGeom prst="rightArrow">
            <a:avLst/>
          </a:prstGeom>
          <a:noFill/>
          <a:ln w="22225" cap="rnd">
            <a:solidFill>
              <a:srgbClr val="4D4D4D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512F8DE0-4BD7-B043-8621-BF7A7FD950F1}"/>
              </a:ext>
            </a:extLst>
          </p:cNvPr>
          <p:cNvSpPr/>
          <p:nvPr/>
        </p:nvSpPr>
        <p:spPr>
          <a:xfrm>
            <a:off x="7151862" y="2925429"/>
            <a:ext cx="2235200" cy="781360"/>
          </a:xfrm>
          <a:prstGeom prst="rightArrow">
            <a:avLst/>
          </a:prstGeom>
          <a:noFill/>
          <a:ln w="22225" cap="rnd">
            <a:solidFill>
              <a:srgbClr val="4D4D4D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559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AFFC70-76B1-1544-BDA2-50BF5BE15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5333" y="2218308"/>
            <a:ext cx="9838972" cy="2290987"/>
          </a:xfrm>
        </p:spPr>
      </p:pic>
    </p:spTree>
    <p:extLst>
      <p:ext uri="{BB962C8B-B14F-4D97-AF65-F5344CB8AC3E}">
        <p14:creationId xmlns:p14="http://schemas.microsoft.com/office/powerpoint/2010/main" val="4083218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15</Words>
  <Application>Microsoft Macintosh PowerPoint</Application>
  <PresentationFormat>Widescreen</PresentationFormat>
  <Paragraphs>9</Paragraphs>
  <Slides>11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HogwartsWizard</vt:lpstr>
      <vt:lpstr>Office Theme</vt:lpstr>
      <vt:lpstr>Wizardry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Wizzards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Wizardry</dc:title>
  <dc:creator>Michael Geyser</dc:creator>
  <cp:lastModifiedBy>Michael Geyser</cp:lastModifiedBy>
  <cp:revision>15</cp:revision>
  <dcterms:created xsi:type="dcterms:W3CDTF">2018-10-10T06:03:34Z</dcterms:created>
  <dcterms:modified xsi:type="dcterms:W3CDTF">2018-10-10T12:12:52Z</dcterms:modified>
</cp:coreProperties>
</file>